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70" r:id="rId3"/>
    <p:sldId id="257" r:id="rId4"/>
    <p:sldId id="262" r:id="rId5"/>
    <p:sldId id="263" r:id="rId6"/>
    <p:sldId id="258" r:id="rId7"/>
    <p:sldId id="259" r:id="rId8"/>
    <p:sldId id="260" r:id="rId9"/>
    <p:sldId id="267" r:id="rId10"/>
    <p:sldId id="268" r:id="rId11"/>
    <p:sldId id="269" r:id="rId12"/>
    <p:sldId id="264" r:id="rId13"/>
    <p:sldId id="265" r:id="rId14"/>
    <p:sldId id="266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9" autoAdjust="0"/>
    <p:restoredTop sz="94606" autoAdjust="0"/>
  </p:normalViewPr>
  <p:slideViewPr>
    <p:cSldViewPr>
      <p:cViewPr>
        <p:scale>
          <a:sx n="92" d="100"/>
          <a:sy n="92" d="100"/>
        </p:scale>
        <p:origin x="1186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47" y="1122363"/>
            <a:ext cx="7773308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347" y="3602038"/>
            <a:ext cx="777330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674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4289373"/>
            <a:ext cx="7775673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621322"/>
            <a:ext cx="7775673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108728"/>
            <a:ext cx="7774499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716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4204820"/>
            <a:ext cx="776532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989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4204821"/>
            <a:ext cx="776532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5245" y="641749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46721" y="307337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6042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2126943"/>
            <a:ext cx="7766495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650556"/>
            <a:ext cx="776532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5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609601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88320"/>
            <a:ext cx="2474217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911624"/>
            <a:ext cx="2474217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2088320"/>
            <a:ext cx="2473919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911624"/>
            <a:ext cx="247486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088320"/>
            <a:ext cx="246840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911624"/>
            <a:ext cx="2468408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850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989147"/>
            <a:ext cx="247421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2092235"/>
            <a:ext cx="2205038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4565409"/>
            <a:ext cx="2474216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989147"/>
            <a:ext cx="247423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092235"/>
            <a:ext cx="2197894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565408"/>
            <a:ext cx="2475252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989147"/>
            <a:ext cx="246742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2092235"/>
            <a:ext cx="219908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4565410"/>
            <a:ext cx="2470694" cy="122579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4314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797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0"/>
            <a:ext cx="1906993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609600"/>
            <a:ext cx="5744029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497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27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657227"/>
            <a:ext cx="7300134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3602039"/>
            <a:ext cx="730013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37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2088320"/>
            <a:ext cx="3829503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2088320"/>
            <a:ext cx="3820616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321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427" y="2088320"/>
            <a:ext cx="3600326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912232"/>
            <a:ext cx="3830406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230" y="2088320"/>
            <a:ext cx="3591437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912232"/>
            <a:ext cx="382151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747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1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38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2949178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609600"/>
            <a:ext cx="4642119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971801"/>
            <a:ext cx="2949178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18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416760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49932" y="758881"/>
            <a:ext cx="2966938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971800"/>
            <a:ext cx="4171242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00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96064"/>
            <a:ext cx="776532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5883276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84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14400"/>
            <a:ext cx="7772400" cy="205740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r>
              <a:rPr lang="en-US" sz="4000" dirty="0"/>
              <a:t>Sign Language Detection Innovative </a:t>
            </a:r>
            <a:r>
              <a:rPr lang="en-US" sz="4000" dirty="0" err="1"/>
              <a:t>TensorFlow</a:t>
            </a:r>
            <a:r>
              <a:rPr lang="en-US" sz="4000" dirty="0"/>
              <a:t> Technology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42" name="Picture 2" descr="C:\Users\pc\AppData\Local\Packages\Microsoft.Windows.Photos_8wekyb3d8bbwe\TempState\ShareServiceTempFolder\sign.jpe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9200" y="3505200"/>
            <a:ext cx="6553200" cy="2819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SSD (Single Shot </a:t>
            </a:r>
            <a:r>
              <a:rPr lang="en-US" dirty="0" err="1"/>
              <a:t>MultiBox</a:t>
            </a:r>
            <a:r>
              <a:rPr lang="en-US" dirty="0"/>
              <a:t> Detector)</a:t>
            </a:r>
            <a:br>
              <a:rPr lang="en-US" dirty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33400" y="1443841"/>
            <a:ext cx="8001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SSD (Single Shot </a:t>
            </a:r>
            <a:r>
              <a:rPr lang="en-US" b="1" dirty="0" err="1"/>
              <a:t>MultiBox</a:t>
            </a:r>
            <a:r>
              <a:rPr lang="en-US" b="1" dirty="0"/>
              <a:t> Detector):</a:t>
            </a:r>
          </a:p>
          <a:p>
            <a:r>
              <a:rPr lang="en-US" b="1" dirty="0"/>
              <a:t>Overview</a:t>
            </a:r>
            <a:r>
              <a:rPr lang="en-US" dirty="0"/>
              <a:t>: A popular deep learning model for object detection known for its speed and efficiency.</a:t>
            </a:r>
          </a:p>
          <a:p>
            <a:endParaRPr lang="en-US" dirty="0"/>
          </a:p>
          <a:p>
            <a:r>
              <a:rPr lang="en-US" b="1" dirty="0"/>
              <a:t>Architecture</a:t>
            </a:r>
            <a:r>
              <a:rPr lang="en-US" dirty="0"/>
              <a:t>: Utilizes a single deep neural network to detect multiple objects within the image in one go.</a:t>
            </a:r>
          </a:p>
          <a:p>
            <a:endParaRPr lang="en-US" dirty="0"/>
          </a:p>
          <a:p>
            <a:r>
              <a:rPr lang="en-US" b="1" dirty="0"/>
              <a:t>Performance</a:t>
            </a:r>
            <a:r>
              <a:rPr lang="en-US" dirty="0"/>
              <a:t>: Balances speed and accuracy, making it suitable for real-time processing.</a:t>
            </a:r>
          </a:p>
          <a:p>
            <a:endParaRPr lang="en-US" dirty="0"/>
          </a:p>
          <a:p>
            <a:r>
              <a:rPr lang="en-US" b="1" dirty="0"/>
              <a:t>Training</a:t>
            </a:r>
            <a:r>
              <a:rPr lang="en-US" dirty="0"/>
              <a:t>: Typically trained on standard datasets like PASCAL VOC and COCO, with the ability to be fine-tuned on custom data.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TensorFlow</a:t>
            </a:r>
            <a:br>
              <a:rPr lang="en-US" dirty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33400" y="1752600"/>
            <a:ext cx="8305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/>
              <a:t>TensorFlow</a:t>
            </a:r>
            <a:r>
              <a:rPr lang="en-US" b="1" dirty="0"/>
              <a:t>:</a:t>
            </a:r>
          </a:p>
          <a:p>
            <a:r>
              <a:rPr lang="en-US" b="1" dirty="0"/>
              <a:t>Deep Learning Framework</a:t>
            </a:r>
            <a:r>
              <a:rPr lang="en-US" dirty="0"/>
              <a:t>: Open-source library developed by Google, widely used for machine learning and neural network research.</a:t>
            </a:r>
          </a:p>
          <a:p>
            <a:endParaRPr lang="en-US" dirty="0"/>
          </a:p>
          <a:p>
            <a:r>
              <a:rPr lang="en-US" b="1" dirty="0"/>
              <a:t>Flexibility</a:t>
            </a:r>
            <a:r>
              <a:rPr lang="en-US" dirty="0"/>
              <a:t>: Supports both research and production, with capabilities to move from model development to deployment on various platforms.</a:t>
            </a:r>
          </a:p>
          <a:p>
            <a:endParaRPr lang="en-US" dirty="0"/>
          </a:p>
          <a:p>
            <a:r>
              <a:rPr lang="en-US" b="1" dirty="0"/>
              <a:t>Ecosystem</a:t>
            </a:r>
            <a:r>
              <a:rPr lang="en-US" dirty="0"/>
              <a:t>: Includes tools for model building (</a:t>
            </a:r>
            <a:r>
              <a:rPr lang="en-US" dirty="0" err="1"/>
              <a:t>TensorFlow</a:t>
            </a:r>
            <a:r>
              <a:rPr lang="en-US" dirty="0"/>
              <a:t> Core), simplified APIs (like </a:t>
            </a:r>
            <a:r>
              <a:rPr lang="en-US" dirty="0" err="1"/>
              <a:t>Keras</a:t>
            </a:r>
            <a:r>
              <a:rPr lang="en-US" dirty="0"/>
              <a:t>), and specialized libraries for mobile devices (</a:t>
            </a:r>
            <a:r>
              <a:rPr lang="en-US" dirty="0" err="1"/>
              <a:t>TensorFlow</a:t>
            </a:r>
            <a:r>
              <a:rPr lang="en-US" dirty="0"/>
              <a:t> </a:t>
            </a:r>
            <a:r>
              <a:rPr lang="en-US" dirty="0" err="1"/>
              <a:t>Lite</a:t>
            </a:r>
            <a:r>
              <a:rPr lang="en-US" dirty="0"/>
              <a:t>) and large-scale deployment (</a:t>
            </a:r>
            <a:r>
              <a:rPr lang="en-US" dirty="0" err="1"/>
              <a:t>TensorFlow</a:t>
            </a:r>
            <a:r>
              <a:rPr lang="en-US" dirty="0"/>
              <a:t> Serving).</a:t>
            </a:r>
          </a:p>
          <a:p>
            <a:endParaRPr lang="en-US" dirty="0"/>
          </a:p>
          <a:p>
            <a:r>
              <a:rPr lang="en-US" b="1" dirty="0"/>
              <a:t>Community Support</a:t>
            </a:r>
            <a:r>
              <a:rPr lang="en-US" dirty="0"/>
              <a:t>: Benefits from extensive community contributions, tutorials, and documentation, facilitating a wide range of machine learning applications.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IN" dirty="0"/>
              <a:t>overview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04800" y="838200"/>
            <a:ext cx="4495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Purpose and Impact:</a:t>
            </a:r>
            <a:br>
              <a:rPr lang="en-US" dirty="0"/>
            </a:br>
            <a:r>
              <a:rPr lang="en-US" dirty="0"/>
              <a:t>Enhance communication for the deaf by translating sign language in real time, helping to bridge communication gaps.</a:t>
            </a:r>
          </a:p>
          <a:p>
            <a:endParaRPr lang="en-US" dirty="0"/>
          </a:p>
          <a:p>
            <a:r>
              <a:rPr lang="en-US" b="1" dirty="0"/>
              <a:t>Technology Used:</a:t>
            </a:r>
            <a:br>
              <a:rPr lang="en-US" dirty="0"/>
            </a:br>
            <a:r>
              <a:rPr lang="en-US" dirty="0"/>
              <a:t>Uses Tensor Flow, a powerful machine learning framework, to improve the accuracy and speed of sign language detection.</a:t>
            </a:r>
          </a:p>
          <a:p>
            <a:endParaRPr lang="en-US" dirty="0"/>
          </a:p>
          <a:p>
            <a:r>
              <a:rPr lang="en-US" b="1" dirty="0"/>
              <a:t>Detection Techniques:</a:t>
            </a:r>
            <a:br>
              <a:rPr lang="en-US" dirty="0"/>
            </a:br>
            <a:r>
              <a:rPr lang="en-US" dirty="0"/>
              <a:t>Employs advanced methods to accurately interpret various sign language gestures quickly.</a:t>
            </a:r>
          </a:p>
        </p:txBody>
      </p:sp>
      <p:pic>
        <p:nvPicPr>
          <p:cNvPr id="4098" name="Picture 2" descr="Sign language system for the deaf and dumb | RIBA pix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57800" y="762000"/>
            <a:ext cx="3781425" cy="5715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81000" y="1524000"/>
            <a:ext cx="4572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Applications:</a:t>
            </a:r>
            <a:br>
              <a:rPr lang="en-US" dirty="0"/>
            </a:br>
            <a:r>
              <a:rPr lang="en-US" dirty="0"/>
              <a:t>Focuses on creating practical, user-friendly applications that incorporate these technologies for daily use.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Community Empowerment:</a:t>
            </a:r>
            <a:br>
              <a:rPr lang="en-US" dirty="0"/>
            </a:br>
            <a:r>
              <a:rPr lang="en-US" dirty="0"/>
              <a:t>Aims to empower the deaf community, providing greater independence in communication and reducing the need for interpreters.</a:t>
            </a:r>
          </a:p>
        </p:txBody>
      </p:sp>
      <p:pic>
        <p:nvPicPr>
          <p:cNvPr id="3074" name="Picture 2" descr="Indian Sign Language For Deaf And Dumb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76800" y="1524000"/>
            <a:ext cx="4191000" cy="2895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026" name="Picture 2" descr="American Sign Language Thank You Sticker by Tim Colmant for iOS ...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609600"/>
            <a:ext cx="7924800" cy="6096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30F9DB-8BD6-9C2B-0AD1-054DE36D98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0480"/>
            <a:ext cx="9144000" cy="682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460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Exploring Real Time Sign Language Detection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>
            <a:normAutofit fontScale="92500" lnSpcReduction="10000"/>
          </a:bodyPr>
          <a:lstStyle/>
          <a:p>
            <a:endParaRPr lang="en-US" sz="2800" dirty="0"/>
          </a:p>
          <a:p>
            <a:r>
              <a:rPr lang="en-US" sz="2800" b="1" dirty="0"/>
              <a:t>Real-Time:</a:t>
            </a:r>
            <a:r>
              <a:rPr lang="en-US" sz="2800" dirty="0"/>
              <a:t> We use the latest technology to detect sign language right as it happens.</a:t>
            </a:r>
          </a:p>
          <a:p>
            <a:pPr>
              <a:buNone/>
            </a:pPr>
            <a:endParaRPr lang="en-US" sz="2800" dirty="0"/>
          </a:p>
          <a:p>
            <a:r>
              <a:rPr lang="en-US" sz="2800" b="1" dirty="0"/>
              <a:t>Detection:</a:t>
            </a:r>
            <a:r>
              <a:rPr lang="en-US" sz="2800" dirty="0"/>
              <a:t> We apply advanced methods to correctly understand sign language movements quickly.</a:t>
            </a:r>
          </a:p>
          <a:p>
            <a:endParaRPr lang="en-US" sz="2800" dirty="0"/>
          </a:p>
          <a:p>
            <a:r>
              <a:rPr lang="en-US" sz="2800" b="1" dirty="0"/>
              <a:t>Tensor Flow:</a:t>
            </a:r>
            <a:r>
              <a:rPr lang="en-US" sz="2800" dirty="0"/>
              <a:t> This powerful tool helps us make sign language detection faster and more accurate.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 Statement Overview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  <a:p>
            <a:endParaRPr lang="en-US" dirty="0"/>
          </a:p>
          <a:p>
            <a:r>
              <a:rPr lang="en-US" dirty="0"/>
              <a:t>Speed</a:t>
            </a:r>
          </a:p>
          <a:p>
            <a:endParaRPr lang="en-US" dirty="0"/>
          </a:p>
          <a:p>
            <a:r>
              <a:rPr lang="en-US" dirty="0"/>
              <a:t>Model complexity</a:t>
            </a:r>
          </a:p>
          <a:p>
            <a:endParaRPr lang="en-US" dirty="0"/>
          </a:p>
          <a:p>
            <a:r>
              <a:rPr lang="en-US" dirty="0"/>
              <a:t> Integration with existing technologies.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Clone repo</a:t>
            </a:r>
          </a:p>
          <a:p>
            <a:r>
              <a:rPr lang="en-IN" dirty="0"/>
              <a:t>Collect images and code for training</a:t>
            </a:r>
          </a:p>
          <a:p>
            <a:r>
              <a:rPr lang="en-IN" dirty="0"/>
              <a:t>Setup labelling and label images</a:t>
            </a:r>
          </a:p>
          <a:p>
            <a:r>
              <a:rPr lang="en-IN" dirty="0"/>
              <a:t>Update label map</a:t>
            </a:r>
          </a:p>
          <a:p>
            <a:r>
              <a:rPr lang="en-IN" dirty="0"/>
              <a:t>Train</a:t>
            </a:r>
          </a:p>
          <a:p>
            <a:r>
              <a:rPr lang="en-IN" dirty="0"/>
              <a:t>Update check point </a:t>
            </a:r>
          </a:p>
          <a:p>
            <a:r>
              <a:rPr lang="en-IN" dirty="0"/>
              <a:t>Detect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Revolutionizing Sign Language Communication Using TensorFlow</a:t>
            </a:r>
          </a:p>
        </p:txBody>
      </p:sp>
      <p:sp>
        <p:nvSpPr>
          <p:cNvPr id="3" name="Rectangle 2"/>
          <p:cNvSpPr/>
          <p:nvPr/>
        </p:nvSpPr>
        <p:spPr>
          <a:xfrm>
            <a:off x="990600" y="2895600"/>
            <a:ext cx="3276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Not only Empowering the deaf community through real-time sign language detection but also it is a necessity that technology like Tensor Flow can help us achieve."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48200" y="2057400"/>
            <a:ext cx="3833813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Language Technology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" y="2819400"/>
            <a:ext cx="4876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This section explores the innovative use of TensorFlow for real-time sign language detection, revolutionizing accessibility and communication for the hearing impaired community.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400" y="1981200"/>
            <a:ext cx="3490913" cy="4397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 Time Sign Language Detection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1752600" y="2514600"/>
            <a:ext cx="5105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Exploring the innovative use of TensorFlow for real-time sign language detection, revolutionizing communication accessibility for the hearing impaired community.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4343400"/>
            <a:ext cx="8686800" cy="1713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object detection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609600" y="1582341"/>
            <a:ext cx="73152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Framework</a:t>
            </a:r>
            <a:r>
              <a:rPr lang="en-US" dirty="0"/>
              <a:t>: Built on </a:t>
            </a:r>
            <a:r>
              <a:rPr lang="en-US" dirty="0" err="1"/>
              <a:t>TensorFlow</a:t>
            </a:r>
            <a:r>
              <a:rPr lang="en-US" dirty="0"/>
              <a:t> to help develop, train, and deploy object detection models.</a:t>
            </a:r>
          </a:p>
          <a:p>
            <a:endParaRPr lang="en-US" dirty="0"/>
          </a:p>
          <a:p>
            <a:r>
              <a:rPr lang="en-US" b="1" dirty="0"/>
              <a:t>Pre-trained Models</a:t>
            </a:r>
            <a:r>
              <a:rPr lang="en-US" dirty="0"/>
              <a:t>: Includes models like SSD, Faster R-CNN, and others optimized for different use cases.</a:t>
            </a:r>
          </a:p>
          <a:p>
            <a:endParaRPr lang="en-US" dirty="0"/>
          </a:p>
          <a:p>
            <a:r>
              <a:rPr lang="en-US" b="1" dirty="0"/>
              <a:t>Customization and Training</a:t>
            </a:r>
            <a:r>
              <a:rPr lang="en-US" dirty="0"/>
              <a:t>: Supports training on custom datasets with adjustable architectures and parameters.</a:t>
            </a:r>
          </a:p>
          <a:p>
            <a:endParaRPr lang="en-US" dirty="0"/>
          </a:p>
          <a:p>
            <a:r>
              <a:rPr lang="en-US" b="1" dirty="0"/>
              <a:t>Integration</a:t>
            </a:r>
            <a:r>
              <a:rPr lang="en-US" dirty="0"/>
              <a:t>: Works seamlessly with </a:t>
            </a:r>
            <a:r>
              <a:rPr lang="en-US" dirty="0" err="1"/>
              <a:t>TensorFlow's</a:t>
            </a:r>
            <a:r>
              <a:rPr lang="en-US" dirty="0"/>
              <a:t> broader ecosystem, including </a:t>
            </a:r>
            <a:r>
              <a:rPr lang="en-US" dirty="0" err="1"/>
              <a:t>TensorFlow</a:t>
            </a:r>
            <a:r>
              <a:rPr lang="en-US" dirty="0"/>
              <a:t> </a:t>
            </a:r>
            <a:r>
              <a:rPr lang="en-US" dirty="0" err="1"/>
              <a:t>Lite</a:t>
            </a:r>
            <a:r>
              <a:rPr lang="en-US" dirty="0"/>
              <a:t> and </a:t>
            </a:r>
            <a:r>
              <a:rPr lang="en-US" dirty="0" err="1"/>
              <a:t>TensorFlow</a:t>
            </a:r>
            <a:r>
              <a:rPr lang="en-US" dirty="0"/>
              <a:t> Serving.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325</TotalTime>
  <Words>554</Words>
  <Application>Microsoft Office PowerPoint</Application>
  <PresentationFormat>On-screen Show (4:3)</PresentationFormat>
  <Paragraphs>71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Bookman Old Style</vt:lpstr>
      <vt:lpstr>Rockwell</vt:lpstr>
      <vt:lpstr>Damask</vt:lpstr>
      <vt:lpstr>  Sign Language Detection Innovative TensorFlow Technology </vt:lpstr>
      <vt:lpstr>PowerPoint Presentation</vt:lpstr>
      <vt:lpstr>Exploring Real Time Sign Language Detection </vt:lpstr>
      <vt:lpstr>Problem Statement Overview </vt:lpstr>
      <vt:lpstr>Flow</vt:lpstr>
      <vt:lpstr>Revolutionizing Sign Language Communication Using TensorFlow</vt:lpstr>
      <vt:lpstr>Sign Language Technology</vt:lpstr>
      <vt:lpstr>Real Time Sign Language Detection</vt:lpstr>
      <vt:lpstr>Tensorflow object detection</vt:lpstr>
      <vt:lpstr>SSD (Single Shot MultiBox Detector) </vt:lpstr>
      <vt:lpstr>TensorFlow </vt:lpstr>
      <vt:lpstr>overview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Sign Language Detection Innovative TensorFlow Technology</dc:title>
  <dc:creator>pc</dc:creator>
  <cp:lastModifiedBy>chennamaneni rihitn</cp:lastModifiedBy>
  <cp:revision>24</cp:revision>
  <dcterms:created xsi:type="dcterms:W3CDTF">2006-08-16T00:00:00Z</dcterms:created>
  <dcterms:modified xsi:type="dcterms:W3CDTF">2024-05-12T23:43:04Z</dcterms:modified>
</cp:coreProperties>
</file>

<file path=docProps/thumbnail.jpeg>
</file>